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367E01-43FE-484E-A452-97E375398FFA}">
  <a:tblStyle styleId="{FC367E01-43FE-484E-A452-97E375398FF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58" name="Google Shape;458;p28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74" name="Google Shape;474;p29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491" name="Google Shape;491;p30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04" name="Google Shape;504;p31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19" name="Google Shape;519;p32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48" name="Google Shape;548;p33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71" name="Google Shape;571;p34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589" name="Google Shape;589;p35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609" name="Google Shape;609;p36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7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Arial"/>
                <a:ea typeface="Arial"/>
                <a:cs typeface="Arial"/>
                <a:sym typeface="Arial"/>
              </a:rPr>
              <a:t>https://firebasestorage.googleapis.com/v0/b/sns-project-a7d07.appspot.com/o/%EC%99%84%EB%A3%8C.mp4?alt=media&amp;token=144d9eb2-b58a-4b44-9ab8-9253a39f0dcc</a:t>
            </a:r>
            <a:endParaRPr sz="1100"/>
          </a:p>
        </p:txBody>
      </p:sp>
      <p:sp>
        <p:nvSpPr>
          <p:cNvPr id="736" name="Google Shape;736;p47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5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53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3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5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r>
              <a:t/>
            </a:r>
            <a:endParaRPr/>
          </a:p>
        </p:txBody>
      </p:sp>
      <p:sp>
        <p:nvSpPr>
          <p:cNvPr id="797" name="Google Shape;797;p57:notes"/>
          <p:cNvSpPr/>
          <p:nvPr>
            <p:ph idx="2" type="sldImg"/>
          </p:nvPr>
        </p:nvSpPr>
        <p:spPr>
          <a:xfrm>
            <a:off x="-952500" y="1371600"/>
            <a:ext cx="121920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57.png"/><Relationship Id="rId6" Type="http://schemas.openxmlformats.org/officeDocument/2006/relationships/image" Target="../media/image5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Relationship Id="rId4" Type="http://schemas.openxmlformats.org/officeDocument/2006/relationships/image" Target="../media/image4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jpg"/><Relationship Id="rId4" Type="http://schemas.openxmlformats.org/officeDocument/2006/relationships/image" Target="../media/image4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Relationship Id="rId6" Type="http://schemas.openxmlformats.org/officeDocument/2006/relationships/image" Target="../media/image54.png"/><Relationship Id="rId7" Type="http://schemas.openxmlformats.org/officeDocument/2006/relationships/image" Target="../media/image5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7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Relationship Id="rId4" Type="http://schemas.openxmlformats.org/officeDocument/2006/relationships/image" Target="../media/image81.png"/><Relationship Id="rId5" Type="http://schemas.openxmlformats.org/officeDocument/2006/relationships/image" Target="../media/image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5" Type="http://schemas.openxmlformats.org/officeDocument/2006/relationships/image" Target="../media/image7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4.png"/><Relationship Id="rId4" Type="http://schemas.openxmlformats.org/officeDocument/2006/relationships/image" Target="../media/image83.png"/><Relationship Id="rId5" Type="http://schemas.openxmlformats.org/officeDocument/2006/relationships/image" Target="../media/image7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8.png"/><Relationship Id="rId4" Type="http://schemas.openxmlformats.org/officeDocument/2006/relationships/image" Target="../media/image86.png"/><Relationship Id="rId5" Type="http://schemas.openxmlformats.org/officeDocument/2006/relationships/image" Target="../media/image9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6.png"/><Relationship Id="rId4" Type="http://schemas.openxmlformats.org/officeDocument/2006/relationships/image" Target="../media/image8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3909420" y="876300"/>
            <a:ext cx="13517159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3조 프로젝트</a:t>
            </a:r>
            <a:endParaRPr sz="15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9477150" y="6672350"/>
            <a:ext cx="97284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조장 : 이정능(메인 화면) </a:t>
            </a:r>
            <a:endParaRPr sz="4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조원 : 안태식(회원가입)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김승엽(</a:t>
            </a:r>
            <a:r>
              <a:rPr lang="ko-KR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등록화면</a:t>
            </a:r>
            <a:r>
              <a:rPr lang="ko-KR" sz="4000">
                <a:solidFill>
                  <a:srgbClr val="FFFFFF"/>
                </a:solidFill>
              </a:rPr>
              <a:t> 및</a:t>
            </a:r>
            <a:r>
              <a:rPr lang="ko-KR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4000">
                <a:solidFill>
                  <a:srgbClr val="FFFFFF"/>
                </a:solidFill>
              </a:rPr>
              <a:t>역할부여</a:t>
            </a:r>
            <a:r>
              <a:rPr lang="ko-KR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이민혁(서버 및 통합)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     오호석(</a:t>
            </a:r>
            <a:r>
              <a:rPr lang="ko-KR" sz="4000">
                <a:solidFill>
                  <a:srgbClr val="FFFFFF"/>
                </a:solidFill>
              </a:rPr>
              <a:t>위치 서비스</a:t>
            </a:r>
            <a:r>
              <a:rPr lang="ko-KR" sz="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2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22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22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22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6120" y="7384004"/>
            <a:ext cx="1735626" cy="173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9123" y="1815011"/>
            <a:ext cx="1607142" cy="21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/>
          <p:nvPr/>
        </p:nvSpPr>
        <p:spPr>
          <a:xfrm>
            <a:off x="5734121" y="3965010"/>
            <a:ext cx="146462" cy="280978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/>
          <p:nvPr/>
        </p:nvSpPr>
        <p:spPr>
          <a:xfrm rot="10800000">
            <a:off x="5242243" y="3965010"/>
            <a:ext cx="146462" cy="2809782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2"/>
          <p:cNvSpPr/>
          <p:nvPr/>
        </p:nvSpPr>
        <p:spPr>
          <a:xfrm rot="501511">
            <a:off x="6661955" y="3250066"/>
            <a:ext cx="3769733" cy="1784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2"/>
          <p:cNvSpPr/>
          <p:nvPr/>
        </p:nvSpPr>
        <p:spPr>
          <a:xfrm>
            <a:off x="10998395" y="1291703"/>
            <a:ext cx="381249" cy="4714043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C0C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11732387" y="2007521"/>
            <a:ext cx="23442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Authenticaion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11732387" y="4316027"/>
            <a:ext cx="299011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회원정보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Firestore Database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2"/>
          <p:cNvSpPr txBox="1"/>
          <p:nvPr/>
        </p:nvSpPr>
        <p:spPr>
          <a:xfrm>
            <a:off x="4203856" y="498123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요청</a:t>
            </a:r>
            <a:endParaRPr/>
          </a:p>
        </p:txBody>
      </p:sp>
      <p:sp>
        <p:nvSpPr>
          <p:cNvPr id="207" name="Google Shape;207;p22"/>
          <p:cNvSpPr txBox="1"/>
          <p:nvPr/>
        </p:nvSpPr>
        <p:spPr>
          <a:xfrm>
            <a:off x="6035822" y="4981232"/>
            <a:ext cx="80021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응답</a:t>
            </a:r>
            <a:endParaRPr/>
          </a:p>
        </p:txBody>
      </p:sp>
      <p:sp>
        <p:nvSpPr>
          <p:cNvPr id="208" name="Google Shape;208;p22"/>
          <p:cNvSpPr txBox="1"/>
          <p:nvPr/>
        </p:nvSpPr>
        <p:spPr>
          <a:xfrm>
            <a:off x="609173" y="737704"/>
            <a:ext cx="241925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가입 방식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3" name="Google Shape;213;p23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23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23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6" name="Google Shape;216;p23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7" name="Google Shape;217;p23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8" name="Google Shape;218;p23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041" y="1728035"/>
            <a:ext cx="10556589" cy="77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730189" y="790112"/>
            <a:ext cx="227209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/>
          </a:p>
        </p:txBody>
      </p:sp>
      <p:cxnSp>
        <p:nvCxnSpPr>
          <p:cNvPr id="221" name="Google Shape;221;p23"/>
          <p:cNvCxnSpPr/>
          <p:nvPr/>
        </p:nvCxnSpPr>
        <p:spPr>
          <a:xfrm>
            <a:off x="9144000" y="3781887"/>
            <a:ext cx="2734323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2" name="Google Shape;222;p23"/>
          <p:cNvSpPr txBox="1"/>
          <p:nvPr/>
        </p:nvSpPr>
        <p:spPr>
          <a:xfrm>
            <a:off x="11878323" y="3504889"/>
            <a:ext cx="259558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계정 UID로 구분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p23"/>
          <p:cNvCxnSpPr/>
          <p:nvPr/>
        </p:nvCxnSpPr>
        <p:spPr>
          <a:xfrm rot="10800000">
            <a:off x="5313285" y="1344110"/>
            <a:ext cx="0" cy="216077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4" name="Google Shape;224;p23"/>
          <p:cNvCxnSpPr/>
          <p:nvPr/>
        </p:nvCxnSpPr>
        <p:spPr>
          <a:xfrm>
            <a:off x="5313285" y="1344110"/>
            <a:ext cx="6565038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5" name="Google Shape;225;p23"/>
          <p:cNvSpPr txBox="1"/>
          <p:nvPr/>
        </p:nvSpPr>
        <p:spPr>
          <a:xfrm>
            <a:off x="11882765" y="1091954"/>
            <a:ext cx="2765501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이메일 인증 기능</a:t>
            </a:r>
            <a:endParaRPr/>
          </a:p>
        </p:txBody>
      </p:sp>
      <p:cxnSp>
        <p:nvCxnSpPr>
          <p:cNvPr id="226" name="Google Shape;226;p23"/>
          <p:cNvCxnSpPr/>
          <p:nvPr/>
        </p:nvCxnSpPr>
        <p:spPr>
          <a:xfrm>
            <a:off x="8056485" y="6911267"/>
            <a:ext cx="3981636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27" name="Google Shape;227;p23"/>
          <p:cNvSpPr txBox="1"/>
          <p:nvPr/>
        </p:nvSpPr>
        <p:spPr>
          <a:xfrm>
            <a:off x="12038122" y="6634268"/>
            <a:ext cx="319029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가입 및 로그인 정보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24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3" name="Google Shape;233;p24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4" name="Google Shape;234;p24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5" name="Google Shape;235;p24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6" name="Google Shape;236;p24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7" name="Google Shape;237;p24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187" y="1930897"/>
            <a:ext cx="10238441" cy="7528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36432" y="790110"/>
            <a:ext cx="3808934" cy="2938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/>
        </p:nvSpPr>
        <p:spPr>
          <a:xfrm>
            <a:off x="730187" y="790111"/>
            <a:ext cx="280576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Firestore Database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" name="Google Shape;241;p24"/>
          <p:cNvCxnSpPr/>
          <p:nvPr/>
        </p:nvCxnSpPr>
        <p:spPr>
          <a:xfrm>
            <a:off x="10293659" y="5695028"/>
            <a:ext cx="2037425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2" name="Google Shape;242;p24"/>
          <p:cNvSpPr txBox="1"/>
          <p:nvPr/>
        </p:nvSpPr>
        <p:spPr>
          <a:xfrm>
            <a:off x="12480682" y="5002530"/>
            <a:ext cx="4301755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Collection &gt; document &gt; data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간단한 구조로 데이터 활용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25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25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" name="Google Shape;250;p25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1" name="Google Shape;251;p25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25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3" name="Google Shape;25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650" y="1522522"/>
            <a:ext cx="3417651" cy="759706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890960" y="894427"/>
            <a:ext cx="122341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8507888" y="1519446"/>
            <a:ext cx="548605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아이디와 비밀번호 입력 시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Firebase 에서 인증하여 로그인 승인</a:t>
            </a:r>
            <a:endParaRPr/>
          </a:p>
        </p:txBody>
      </p:sp>
      <p:cxnSp>
        <p:nvCxnSpPr>
          <p:cNvPr id="256" name="Google Shape;256;p25"/>
          <p:cNvCxnSpPr/>
          <p:nvPr/>
        </p:nvCxnSpPr>
        <p:spPr>
          <a:xfrm flipH="1" rot="10800000">
            <a:off x="6259744" y="2587843"/>
            <a:ext cx="2796467" cy="3648722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57" name="Google Shape;2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61837" y="6314801"/>
            <a:ext cx="6057887" cy="194141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 txBox="1"/>
          <p:nvPr/>
        </p:nvSpPr>
        <p:spPr>
          <a:xfrm>
            <a:off x="11230585" y="8839924"/>
            <a:ext cx="438613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뒤로 가기 입력 시 강제 종료</a:t>
            </a:r>
            <a:endParaRPr/>
          </a:p>
        </p:txBody>
      </p:sp>
      <p:pic>
        <p:nvPicPr>
          <p:cNvPr id="259" name="Google Shape;25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00042" y="3417857"/>
            <a:ext cx="4048119" cy="145213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5"/>
          <p:cNvSpPr txBox="1"/>
          <p:nvPr/>
        </p:nvSpPr>
        <p:spPr>
          <a:xfrm>
            <a:off x="9983709" y="3972200"/>
            <a:ext cx="268695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비밀번호 숨기기</a:t>
            </a:r>
            <a:endParaRPr/>
          </a:p>
        </p:txBody>
      </p:sp>
      <p:cxnSp>
        <p:nvCxnSpPr>
          <p:cNvPr id="261" name="Google Shape;261;p25"/>
          <p:cNvCxnSpPr/>
          <p:nvPr/>
        </p:nvCxnSpPr>
        <p:spPr>
          <a:xfrm flipH="1" rot="10800000">
            <a:off x="5113538" y="5143500"/>
            <a:ext cx="6281856" cy="1541385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6" name="Google Shape;266;p26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7" name="Google Shape;267;p26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8" name="Google Shape;268;p26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9" name="Google Shape;269;p26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0" name="Google Shape;270;p26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1" name="Google Shape;271;p26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2" name="Google Shape;2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1398" y="1966403"/>
            <a:ext cx="2782386" cy="601462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6"/>
          <p:cNvSpPr txBox="1"/>
          <p:nvPr/>
        </p:nvSpPr>
        <p:spPr>
          <a:xfrm>
            <a:off x="705776" y="838940"/>
            <a:ext cx="164820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가입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26"/>
          <p:cNvCxnSpPr>
            <a:endCxn id="275" idx="1"/>
          </p:cNvCxnSpPr>
          <p:nvPr/>
        </p:nvCxnSpPr>
        <p:spPr>
          <a:xfrm flipH="1" rot="10800000">
            <a:off x="6618186" y="2724559"/>
            <a:ext cx="2217300" cy="1606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5" name="Google Shape;275;p26"/>
          <p:cNvSpPr txBox="1"/>
          <p:nvPr/>
        </p:nvSpPr>
        <p:spPr>
          <a:xfrm>
            <a:off x="8835486" y="2262894"/>
            <a:ext cx="492154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Firestore 의 Authentication 에서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계정이 중복되는지 확인후 승인</a:t>
            </a:r>
            <a:endParaRPr/>
          </a:p>
        </p:txBody>
      </p:sp>
      <p:cxnSp>
        <p:nvCxnSpPr>
          <p:cNvPr id="276" name="Google Shape;276;p26"/>
          <p:cNvCxnSpPr>
            <a:endCxn id="277" idx="1"/>
          </p:cNvCxnSpPr>
          <p:nvPr/>
        </p:nvCxnSpPr>
        <p:spPr>
          <a:xfrm flipH="1" rot="10800000">
            <a:off x="6618186" y="4971036"/>
            <a:ext cx="2217300" cy="32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7" name="Google Shape;277;p26"/>
          <p:cNvSpPr txBox="1"/>
          <p:nvPr/>
        </p:nvSpPr>
        <p:spPr>
          <a:xfrm>
            <a:off x="8835486" y="4717120"/>
            <a:ext cx="688842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비밀번호와 확인이 다를 시 가입이 되지 않음</a:t>
            </a:r>
            <a:endParaRPr/>
          </a:p>
        </p:txBody>
      </p:sp>
      <p:pic>
        <p:nvPicPr>
          <p:cNvPr id="278" name="Google Shape;2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9652" y="5451757"/>
            <a:ext cx="3666776" cy="155390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/>
        </p:nvSpPr>
        <p:spPr>
          <a:xfrm>
            <a:off x="9144000" y="7510510"/>
            <a:ext cx="268695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비밀번호 숨기기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27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5" name="Google Shape;285;p27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6" name="Google Shape;286;p27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7" name="Google Shape;287;p27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27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9" name="Google Shape;289;p27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0" name="Google Shape;2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8384" y="2543451"/>
            <a:ext cx="2564922" cy="55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 txBox="1"/>
          <p:nvPr/>
        </p:nvSpPr>
        <p:spPr>
          <a:xfrm>
            <a:off x="759041" y="881965"/>
            <a:ext cx="241925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정보 입력</a:t>
            </a:r>
            <a:endParaRPr/>
          </a:p>
        </p:txBody>
      </p:sp>
      <p:cxnSp>
        <p:nvCxnSpPr>
          <p:cNvPr id="292" name="Google Shape;292;p27"/>
          <p:cNvCxnSpPr/>
          <p:nvPr/>
        </p:nvCxnSpPr>
        <p:spPr>
          <a:xfrm flipH="1" rot="10800000">
            <a:off x="3358791" y="2157275"/>
            <a:ext cx="3113031" cy="167787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93" name="Google Shape;293;p27"/>
          <p:cNvSpPr txBox="1"/>
          <p:nvPr/>
        </p:nvSpPr>
        <p:spPr>
          <a:xfrm>
            <a:off x="6471822" y="1672526"/>
            <a:ext cx="939071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정보 DB가 비어 있을 때 자동으로 들어옴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중간에 강제종료를 하더라도 로그인을 하면 이 화면으로 변경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4" name="Google Shape;2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71829" y="5825437"/>
            <a:ext cx="3193058" cy="167788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7"/>
          <p:cNvSpPr txBox="1"/>
          <p:nvPr/>
        </p:nvSpPr>
        <p:spPr>
          <a:xfrm>
            <a:off x="13936604" y="7714535"/>
            <a:ext cx="319029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뒤로 가기를 누를 시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회원정보가 있다면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액티비티 종료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없다면 앱 강제 종료</a:t>
            </a:r>
            <a:endParaRPr/>
          </a:p>
        </p:txBody>
      </p:sp>
      <p:pic>
        <p:nvPicPr>
          <p:cNvPr id="296" name="Google Shape;29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18318" y="3717774"/>
            <a:ext cx="3524432" cy="1057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23142" y="4636038"/>
            <a:ext cx="4095960" cy="1038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2691" y="2840390"/>
            <a:ext cx="2434193" cy="111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31360" y="5652488"/>
            <a:ext cx="2972691" cy="3066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312269" y="5583665"/>
            <a:ext cx="2744583" cy="310425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7"/>
          <p:cNvSpPr txBox="1"/>
          <p:nvPr/>
        </p:nvSpPr>
        <p:spPr>
          <a:xfrm>
            <a:off x="10034638" y="3969440"/>
            <a:ext cx="199445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유효성 검사</a:t>
            </a:r>
            <a:endParaRPr/>
          </a:p>
        </p:txBody>
      </p:sp>
      <p:cxnSp>
        <p:nvCxnSpPr>
          <p:cNvPr id="302" name="Google Shape;302;p27"/>
          <p:cNvCxnSpPr/>
          <p:nvPr/>
        </p:nvCxnSpPr>
        <p:spPr>
          <a:xfrm>
            <a:off x="3358791" y="5316614"/>
            <a:ext cx="235398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8563" y="1786409"/>
            <a:ext cx="3193359" cy="66764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8" name="Google Shape;308;p28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9" name="Google Shape;309;p28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0" name="Google Shape;310;p28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28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2" name="Google Shape;312;p28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3" name="Google Shape;313;p28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28"/>
          <p:cNvSpPr txBox="1"/>
          <p:nvPr/>
        </p:nvSpPr>
        <p:spPr>
          <a:xfrm>
            <a:off x="2732930" y="889195"/>
            <a:ext cx="164820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메인 화면</a:t>
            </a:r>
            <a:endParaRPr/>
          </a:p>
        </p:txBody>
      </p:sp>
      <p:pic>
        <p:nvPicPr>
          <p:cNvPr id="315" name="Google Shape;31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1446" y="1786408"/>
            <a:ext cx="3211539" cy="667645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8"/>
          <p:cNvSpPr txBox="1"/>
          <p:nvPr/>
        </p:nvSpPr>
        <p:spPr>
          <a:xfrm>
            <a:off x="11109458" y="889195"/>
            <a:ext cx="4307589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가입 후 개인정보 수정</a:t>
            </a:r>
            <a:endParaRPr/>
          </a:p>
        </p:txBody>
      </p:sp>
      <p:sp>
        <p:nvSpPr>
          <p:cNvPr id="317" name="Google Shape;317;p28"/>
          <p:cNvSpPr txBox="1"/>
          <p:nvPr/>
        </p:nvSpPr>
        <p:spPr>
          <a:xfrm>
            <a:off x="10746420" y="8806076"/>
            <a:ext cx="546515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Firestore Database의 정보 자동 입력</a:t>
            </a:r>
            <a:endParaRPr/>
          </a:p>
        </p:txBody>
      </p:sp>
      <p:cxnSp>
        <p:nvCxnSpPr>
          <p:cNvPr id="318" name="Google Shape;318;p28"/>
          <p:cNvCxnSpPr/>
          <p:nvPr/>
        </p:nvCxnSpPr>
        <p:spPr>
          <a:xfrm>
            <a:off x="4314548" y="3116063"/>
            <a:ext cx="7124330" cy="1584663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" name="Google Shape;323;p29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29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5" name="Google Shape;325;p29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29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29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8" name="Google Shape;328;p29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29" name="Google Shape;32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1812" y="1557047"/>
            <a:ext cx="3224865" cy="6833334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/>
        </p:nvSpPr>
        <p:spPr>
          <a:xfrm>
            <a:off x="745726" y="785675"/>
            <a:ext cx="199445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아이디 찾기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5066" y="1520804"/>
            <a:ext cx="3224858" cy="6905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29"/>
          <p:cNvCxnSpPr/>
          <p:nvPr/>
        </p:nvCxnSpPr>
        <p:spPr>
          <a:xfrm>
            <a:off x="4194700" y="4647461"/>
            <a:ext cx="343565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3" name="Google Shape;333;p29"/>
          <p:cNvSpPr txBox="1"/>
          <p:nvPr/>
        </p:nvSpPr>
        <p:spPr>
          <a:xfrm>
            <a:off x="4919639" y="3938533"/>
            <a:ext cx="234070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전화번호 체크</a:t>
            </a:r>
            <a:endParaRPr/>
          </a:p>
        </p:txBody>
      </p:sp>
      <p:cxnSp>
        <p:nvCxnSpPr>
          <p:cNvPr id="334" name="Google Shape;334;p29"/>
          <p:cNvCxnSpPr/>
          <p:nvPr/>
        </p:nvCxnSpPr>
        <p:spPr>
          <a:xfrm flipH="1" rot="10800000">
            <a:off x="10480090" y="6298707"/>
            <a:ext cx="1677881" cy="1105269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5" name="Google Shape;335;p29"/>
          <p:cNvSpPr txBox="1"/>
          <p:nvPr/>
        </p:nvSpPr>
        <p:spPr>
          <a:xfrm>
            <a:off x="12271117" y="5606210"/>
            <a:ext cx="4204997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DB의 전화번호를 조회하여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번호가 없다면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 이용 불가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0" name="Google Shape;340;p30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30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30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3" name="Google Shape;343;p30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4" name="Google Shape;344;p30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5" name="Google Shape;345;p30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6" name="Google Shape;34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824" y="1739168"/>
            <a:ext cx="3204821" cy="6814197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/>
          <p:nvPr/>
        </p:nvSpPr>
        <p:spPr>
          <a:xfrm>
            <a:off x="825625" y="865574"/>
            <a:ext cx="378821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아이디 찾기 – 코드 입력</a:t>
            </a:r>
            <a:endParaRPr/>
          </a:p>
        </p:txBody>
      </p:sp>
      <p:cxnSp>
        <p:nvCxnSpPr>
          <p:cNvPr id="348" name="Google Shape;348;p30"/>
          <p:cNvCxnSpPr/>
          <p:nvPr/>
        </p:nvCxnSpPr>
        <p:spPr>
          <a:xfrm>
            <a:off x="3662039" y="4461029"/>
            <a:ext cx="1451499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p30"/>
          <p:cNvSpPr txBox="1"/>
          <p:nvPr/>
        </p:nvSpPr>
        <p:spPr>
          <a:xfrm>
            <a:off x="5113538" y="4004217"/>
            <a:ext cx="27655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랜덤으로 생성된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6자리 코드 입력</a:t>
            </a:r>
            <a:endParaRPr/>
          </a:p>
        </p:txBody>
      </p:sp>
      <p:pic>
        <p:nvPicPr>
          <p:cNvPr id="350" name="Google Shape;35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2726" y="1752485"/>
            <a:ext cx="3057903" cy="65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59723" y="1739168"/>
            <a:ext cx="3028454" cy="653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23484" y="1752485"/>
            <a:ext cx="2976281" cy="6501293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0"/>
          <p:cNvSpPr txBox="1"/>
          <p:nvPr/>
        </p:nvSpPr>
        <p:spPr>
          <a:xfrm>
            <a:off x="8519310" y="1091954"/>
            <a:ext cx="164820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인증 성공</a:t>
            </a:r>
            <a:endParaRPr/>
          </a:p>
        </p:txBody>
      </p:sp>
      <p:sp>
        <p:nvSpPr>
          <p:cNvPr id="354" name="Google Shape;354;p30"/>
          <p:cNvSpPr txBox="1"/>
          <p:nvPr/>
        </p:nvSpPr>
        <p:spPr>
          <a:xfrm>
            <a:off x="11248678" y="1091954"/>
            <a:ext cx="2765501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확인 후 메인으로</a:t>
            </a:r>
            <a:endParaRPr/>
          </a:p>
        </p:txBody>
      </p:sp>
      <p:sp>
        <p:nvSpPr>
          <p:cNvPr id="355" name="Google Shape;355;p30"/>
          <p:cNvSpPr txBox="1"/>
          <p:nvPr/>
        </p:nvSpPr>
        <p:spPr>
          <a:xfrm>
            <a:off x="15089588" y="1091954"/>
            <a:ext cx="1648208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시간 초과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6" name="Google Shape;356;p30"/>
          <p:cNvCxnSpPr/>
          <p:nvPr/>
        </p:nvCxnSpPr>
        <p:spPr>
          <a:xfrm>
            <a:off x="3515558" y="6218809"/>
            <a:ext cx="1265067" cy="506027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7" name="Google Shape;357;p30"/>
          <p:cNvSpPr txBox="1"/>
          <p:nvPr/>
        </p:nvSpPr>
        <p:spPr>
          <a:xfrm>
            <a:off x="4904944" y="6456656"/>
            <a:ext cx="234070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제한시간 표시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/>
          <p:nvPr/>
        </p:nvSpPr>
        <p:spPr>
          <a:xfrm>
            <a:off x="5979112" y="1113074"/>
            <a:ext cx="11549849" cy="822179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3" name="Google Shape;363;p31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p31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5" name="Google Shape;365;p31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6" name="Google Shape;366;p31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31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8" name="Google Shape;368;p31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69" name="Google Shape;3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826" y="1789042"/>
            <a:ext cx="3318143" cy="705514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 txBox="1"/>
          <p:nvPr/>
        </p:nvSpPr>
        <p:spPr>
          <a:xfrm>
            <a:off x="759041" y="836075"/>
            <a:ext cx="3788217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아이디 찾기 – 아쉬운 점</a:t>
            </a:r>
            <a:endParaRPr/>
          </a:p>
        </p:txBody>
      </p:sp>
      <p:cxnSp>
        <p:nvCxnSpPr>
          <p:cNvPr id="371" name="Google Shape;371;p31"/>
          <p:cNvCxnSpPr/>
          <p:nvPr/>
        </p:nvCxnSpPr>
        <p:spPr>
          <a:xfrm flipH="1" rot="10800000">
            <a:off x="3036164" y="5143501"/>
            <a:ext cx="2758737" cy="2580074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2" name="Google Shape;372;p31"/>
          <p:cNvSpPr txBox="1"/>
          <p:nvPr/>
        </p:nvSpPr>
        <p:spPr>
          <a:xfrm>
            <a:off x="7031346" y="1622986"/>
            <a:ext cx="9825126" cy="7155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처음 계획은 랜덤 코드를 생성해서 SMS를 보내려고 했지만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SMS가 유료라는 것을 알게 되었습니다.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이후 앱 자체 메시지 보내기 기능을 이용해 코드 전송을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계획하였습니다.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그러나 Uid 나 Token 을 이용하여 메시지를 보내는 기능은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효율성이나 기타 문제가 많았습니다.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을 이용한 인증은 사용할 수 없고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휴대폰 인증 역시 유료서비스 입니다.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기간 내에 완성하지는 못했지만 다른 방법을 찾아보고 있습니다.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/>
        </p:nvSpPr>
        <p:spPr>
          <a:xfrm>
            <a:off x="1461754" y="789682"/>
            <a:ext cx="196724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6400">
              <a:solidFill>
                <a:srgbClr val="668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4"/>
          <p:cNvCxnSpPr/>
          <p:nvPr/>
        </p:nvCxnSpPr>
        <p:spPr>
          <a:xfrm>
            <a:off x="4572000" y="723900"/>
            <a:ext cx="0" cy="8915400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4"/>
          <p:cNvSpPr txBox="1"/>
          <p:nvPr/>
        </p:nvSpPr>
        <p:spPr>
          <a:xfrm>
            <a:off x="5105400" y="818257"/>
            <a:ext cx="67056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1. 어플 소개 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5223905" y="3964670"/>
            <a:ext cx="536877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4. 등록화면 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5223905" y="5004545"/>
            <a:ext cx="44196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5. 서버 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185128" y="6063836"/>
            <a:ext cx="5085828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6. 서비스 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185128" y="7155022"/>
            <a:ext cx="57150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7. 메인화면</a:t>
            </a:r>
            <a:endParaRPr sz="5000">
              <a:solidFill>
                <a:srgbClr val="668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" name="Google Shape;101;p14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4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14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4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5" name="Google Shape;105;p14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14"/>
          <p:cNvSpPr txBox="1"/>
          <p:nvPr/>
        </p:nvSpPr>
        <p:spPr>
          <a:xfrm>
            <a:off x="5285227" y="8213125"/>
            <a:ext cx="5614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8. </a:t>
            </a:r>
            <a:r>
              <a:rPr lang="ko-KR" sz="5000">
                <a:solidFill>
                  <a:srgbClr val="668EFD"/>
                </a:solidFill>
              </a:rPr>
              <a:t>후기 및 일정표</a:t>
            </a:r>
            <a:endParaRPr sz="5000">
              <a:solidFill>
                <a:srgbClr val="668E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5185128" y="2920964"/>
            <a:ext cx="536877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3. 회원가입 </a:t>
            </a: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5185129" y="1801587"/>
            <a:ext cx="536877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2. 화면 소개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7" name="Google Shape;377;p32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8" name="Google Shape;378;p32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79" name="Google Shape;379;p32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0" name="Google Shape;380;p32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1" name="Google Shape;381;p32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2" name="Google Shape;382;p32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83" name="Google Shape;3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089" y="1647833"/>
            <a:ext cx="3132444" cy="665176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 txBox="1"/>
          <p:nvPr/>
        </p:nvSpPr>
        <p:spPr>
          <a:xfrm>
            <a:off x="1146854" y="787556"/>
            <a:ext cx="268695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비밀번호 재설정</a:t>
            </a:r>
            <a:endParaRPr/>
          </a:p>
        </p:txBody>
      </p:sp>
      <p:pic>
        <p:nvPicPr>
          <p:cNvPr id="385" name="Google Shape;38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06253" y="2034588"/>
            <a:ext cx="2733941" cy="5878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6" name="Google Shape;386;p32"/>
          <p:cNvCxnSpPr/>
          <p:nvPr/>
        </p:nvCxnSpPr>
        <p:spPr>
          <a:xfrm>
            <a:off x="5732776" y="4447713"/>
            <a:ext cx="2474993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87" name="Google Shape;387;p32"/>
          <p:cNvSpPr txBox="1"/>
          <p:nvPr/>
        </p:nvSpPr>
        <p:spPr>
          <a:xfrm>
            <a:off x="9473349" y="970828"/>
            <a:ext cx="241925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메일 없음</a:t>
            </a:r>
            <a:endParaRPr/>
          </a:p>
        </p:txBody>
      </p:sp>
      <p:sp>
        <p:nvSpPr>
          <p:cNvPr id="388" name="Google Shape;388;p32"/>
          <p:cNvSpPr txBox="1"/>
          <p:nvPr/>
        </p:nvSpPr>
        <p:spPr>
          <a:xfrm>
            <a:off x="12677313" y="4155138"/>
            <a:ext cx="353654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데이터를 조회하여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이메일 존재 여부 확인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Google Shape;393;p33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33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5" name="Google Shape;395;p33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6" name="Google Shape;396;p33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7" name="Google Shape;397;p33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8" name="Google Shape;398;p33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33"/>
          <p:cNvSpPr txBox="1"/>
          <p:nvPr/>
        </p:nvSpPr>
        <p:spPr>
          <a:xfrm>
            <a:off x="759041" y="746408"/>
            <a:ext cx="3709670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비밀번호 찾기 – 이메일</a:t>
            </a:r>
            <a:endParaRPr/>
          </a:p>
        </p:txBody>
      </p:sp>
      <p:pic>
        <p:nvPicPr>
          <p:cNvPr id="400" name="Google Shape;4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699" y="1500836"/>
            <a:ext cx="12184602" cy="370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7319" y="5947570"/>
            <a:ext cx="5153291" cy="2838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19137" y="4075181"/>
            <a:ext cx="2529761" cy="538397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3"/>
          <p:cNvSpPr txBox="1"/>
          <p:nvPr/>
        </p:nvSpPr>
        <p:spPr>
          <a:xfrm>
            <a:off x="14801857" y="6002618"/>
            <a:ext cx="199445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자동으로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이동</a:t>
            </a:r>
            <a:endParaRPr/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4982" y="5908135"/>
            <a:ext cx="3728253" cy="2917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4"/>
          <p:cNvSpPr txBox="1"/>
          <p:nvPr/>
        </p:nvSpPr>
        <p:spPr>
          <a:xfrm>
            <a:off x="152400" y="723900"/>
            <a:ext cx="1143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0"/>
              <a:buFont typeface="Arial"/>
              <a:buNone/>
            </a:pPr>
            <a:r>
              <a:rPr lang="ko-KR" sz="15000">
                <a:solidFill>
                  <a:srgbClr val="FFFFFF"/>
                </a:solidFill>
              </a:rPr>
              <a:t>역할 부여</a:t>
            </a:r>
            <a:endParaRPr b="0" i="0" sz="15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4"/>
          <p:cNvSpPr/>
          <p:nvPr/>
        </p:nvSpPr>
        <p:spPr>
          <a:xfrm>
            <a:off x="13335000" y="7962900"/>
            <a:ext cx="4495800" cy="1752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lang="ko-KR" sz="8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김 승엽</a:t>
            </a:r>
            <a:endParaRPr b="0" i="0" sz="8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/>
          <p:nvPr>
            <p:ph type="title"/>
          </p:nvPr>
        </p:nvSpPr>
        <p:spPr>
          <a:xfrm>
            <a:off x="6865007" y="1686910"/>
            <a:ext cx="7812690" cy="6022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ko-KR" sz="3000"/>
              <a:t>등록화면은</a:t>
            </a:r>
            <a:br>
              <a:rPr lang="ko-KR" sz="3000"/>
            </a:br>
            <a:r>
              <a:rPr lang="ko-KR" sz="3000"/>
              <a:t> 보호자, 피보호자, 요청확인 으로 나누어서 알맞은 곳으로 들어가 등록할 수 있으며,</a:t>
            </a:r>
            <a:br>
              <a:rPr lang="ko-KR" sz="3000"/>
            </a:br>
            <a:r>
              <a:rPr lang="ko-KR" sz="3000"/>
              <a:t>요청확인버튼을 클릭하면 현재 들어온 요청을 확인 할 수 있다.</a:t>
            </a:r>
            <a:endParaRPr sz="3000"/>
          </a:p>
        </p:txBody>
      </p:sp>
      <p:pic>
        <p:nvPicPr>
          <p:cNvPr id="416" name="Google Shape;4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5" y="789634"/>
            <a:ext cx="4876795" cy="8558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p35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8" name="Google Shape;418;p35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9" name="Google Shape;419;p35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0" name="Google Shape;420;p35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1" name="Google Shape;421;p35"/>
          <p:cNvCxnSpPr/>
          <p:nvPr/>
        </p:nvCxnSpPr>
        <p:spPr>
          <a:xfrm>
            <a:off x="132200" y="358805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2" name="Google Shape;422;p35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41882" y="715121"/>
            <a:ext cx="8828688" cy="62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6400" y="693503"/>
            <a:ext cx="4583588" cy="6314966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 txBox="1"/>
          <p:nvPr/>
        </p:nvSpPr>
        <p:spPr>
          <a:xfrm>
            <a:off x="3421118" y="7677808"/>
            <a:ext cx="9932276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보호자 피보호자 버튼을 클릭하면, 등록할 사람의 이메일 주소를 입력할 수 있고, 파이어베이스의 이메일 주소를 확인하여 알맞은 사람에게 수락 요청 메시지가 갈 수 있도록 하였다.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p36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1" name="Google Shape;431;p36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2" name="Google Shape;432;p36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3" name="Google Shape;433;p36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4" name="Google Shape;434;p36"/>
          <p:cNvCxnSpPr/>
          <p:nvPr/>
        </p:nvCxnSpPr>
        <p:spPr>
          <a:xfrm>
            <a:off x="132200" y="358805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" name="Google Shape;435;p36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"/>
          <p:cNvSpPr txBox="1"/>
          <p:nvPr>
            <p:ph type="title"/>
          </p:nvPr>
        </p:nvSpPr>
        <p:spPr>
          <a:xfrm>
            <a:off x="1536263" y="6700346"/>
            <a:ext cx="12895002" cy="19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ko-KR" sz="3000"/>
              <a:t>요청확인 버튼을 클릭하면 현재 받은 요청이 다이얼로그를 이용하여 화면에 보여준다. 수락 버튼을 클릭하면 데이터 베이스 유저 정보에 추가된다.</a:t>
            </a:r>
            <a:br>
              <a:rPr lang="ko-KR" sz="3000"/>
            </a:br>
            <a:br>
              <a:rPr lang="ko-KR" sz="3000"/>
            </a:br>
            <a:r>
              <a:rPr lang="ko-KR" sz="3000"/>
              <a:t>수락요청시 바로 확인 불가능하며 버튼을 클릭하여 확인 할 수 있도록 구현했다.</a:t>
            </a:r>
            <a:endParaRPr sz="3000"/>
          </a:p>
        </p:txBody>
      </p:sp>
      <p:pic>
        <p:nvPicPr>
          <p:cNvPr id="441" name="Google Shape;44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0378" y="666807"/>
            <a:ext cx="8168508" cy="582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6680" y="583706"/>
            <a:ext cx="5526690" cy="59892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p37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4" name="Google Shape;444;p37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5" name="Google Shape;445;p37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6" name="Google Shape;446;p37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37"/>
          <p:cNvCxnSpPr/>
          <p:nvPr/>
        </p:nvCxnSpPr>
        <p:spPr>
          <a:xfrm>
            <a:off x="132200" y="358805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8" name="Google Shape;448;p37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/>
        </p:nvSpPr>
        <p:spPr>
          <a:xfrm>
            <a:off x="-1524000" y="723900"/>
            <a:ext cx="1162050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b="0" i="0" lang="ko-KR" sz="2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서버</a:t>
            </a:r>
            <a:endParaRPr b="0" i="0" sz="2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8"/>
          <p:cNvSpPr/>
          <p:nvPr/>
        </p:nvSpPr>
        <p:spPr>
          <a:xfrm>
            <a:off x="13335000" y="7962900"/>
            <a:ext cx="4495800" cy="1752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lang="ko-KR" sz="8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 민혁</a:t>
            </a:r>
            <a:endParaRPr b="0" i="0" sz="8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029" y="3893991"/>
            <a:ext cx="11112850" cy="38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229" y="1447955"/>
            <a:ext cx="8480251" cy="6935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2472" y="6097924"/>
            <a:ext cx="8070449" cy="3789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/>
          <p:cNvSpPr txBox="1"/>
          <p:nvPr/>
        </p:nvSpPr>
        <p:spPr>
          <a:xfrm>
            <a:off x="9276200" y="6336301"/>
            <a:ext cx="67341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norm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로그인, 회원가입을 위한 기능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이메일, 가입 제공업체, 사용자 UID등의 데이터를 저장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사용자가 이메일 인증이 되어있는지 확인 가능.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3" name="Google Shape;463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76200" y="1746000"/>
            <a:ext cx="8480250" cy="1603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85475" y="3429000"/>
            <a:ext cx="5665249" cy="1861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5" name="Google Shape;465;p39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6" name="Google Shape;466;p39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7" name="Google Shape;467;p39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8" name="Google Shape;468;p39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9" name="Google Shape;469;p39"/>
          <p:cNvCxnSpPr/>
          <p:nvPr/>
        </p:nvCxnSpPr>
        <p:spPr>
          <a:xfrm>
            <a:off x="132200" y="358805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0" name="Google Shape;470;p39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1" name="Google Shape;471;p39"/>
          <p:cNvSpPr txBox="1"/>
          <p:nvPr/>
        </p:nvSpPr>
        <p:spPr>
          <a:xfrm>
            <a:off x="5921226" y="576350"/>
            <a:ext cx="5665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Authentication(인증)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"/>
          <p:cNvSpPr txBox="1"/>
          <p:nvPr/>
        </p:nvSpPr>
        <p:spPr>
          <a:xfrm>
            <a:off x="10190068" y="6615409"/>
            <a:ext cx="67341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norm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NoSQL 데이터 베이스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정보를 구조화 시켜서 저장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쿼리를 이용하여 필요한 정보를 쉽게 검색 할 수 있음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346" y="1601724"/>
            <a:ext cx="8119450" cy="596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281" y="5659307"/>
            <a:ext cx="3371850" cy="39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0100" y="6505625"/>
            <a:ext cx="5200650" cy="3388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898798" y="2994094"/>
            <a:ext cx="726757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40637" y="1801405"/>
            <a:ext cx="14085362" cy="102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40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3" name="Google Shape;483;p40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4" name="Google Shape;484;p40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5" name="Google Shape;485;p40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6" name="Google Shape;486;p40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7" name="Google Shape;487;p40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40"/>
          <p:cNvSpPr txBox="1"/>
          <p:nvPr/>
        </p:nvSpPr>
        <p:spPr>
          <a:xfrm>
            <a:off x="6106608" y="602793"/>
            <a:ext cx="525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Cloud Firestore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/>
        </p:nvSpPr>
        <p:spPr>
          <a:xfrm>
            <a:off x="9674813" y="1843101"/>
            <a:ext cx="6734100" cy="29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norm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사진, 동영상 파일을 저장할 수 있음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사용자 UidCode경로에 프로필 사진이 저장됨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725" y="1843088"/>
            <a:ext cx="8686800" cy="660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41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6" name="Google Shape;496;p41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7" name="Google Shape;497;p41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8" name="Google Shape;498;p41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9" name="Google Shape;499;p41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41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1" name="Google Shape;501;p41"/>
          <p:cNvSpPr txBox="1"/>
          <p:nvPr/>
        </p:nvSpPr>
        <p:spPr>
          <a:xfrm>
            <a:off x="6460724" y="707231"/>
            <a:ext cx="525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Storage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/>
        </p:nvSpPr>
        <p:spPr>
          <a:xfrm>
            <a:off x="5257801" y="1321151"/>
            <a:ext cx="722136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어플이름 (미정) 소개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4451463" y="8212555"/>
            <a:ext cx="906762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피보호자(미성년자 또는 심신미약자)가 길을 잃었을 때 또는 긴급한 상황이 생길 때 이 어플을 사용해 보호자를 호출하거나 집 위치, 전화, 채팅 기능을 통해 피보호자를 발견하여 보호하고 있는 사람이 보호자와 연락을 쉽게 하기 위한 어플입니다. </a:t>
            </a:r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15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15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15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15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15"/>
          <p:cNvSpPr/>
          <p:nvPr/>
        </p:nvSpPr>
        <p:spPr>
          <a:xfrm>
            <a:off x="2590800" y="2992516"/>
            <a:ext cx="13106399" cy="3962397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 어플은 피보호자(미성년자 또는 심신미약자)를 돌보고 있는 보호자들을 위한 어플입니다.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미성년자 경우 학교,학원 에서 수업을 듣고 귀가 시간이 늦어 질 때 또는 밖에서 친구들과 놀고 있는데 연락이 되지 않아 걱정이 될 때 부모 쪽에서 아이의 위치를 확인 할 수 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심신미약자 경우 집 밖에 돌아다니다가 길을 잃었을 때 몸이 불편해질 때 거동이 힘들 때 보호자와 바로 전화 걸 수 있는 기능이 있고 그걸 보고 지나가는 시민들 또는 경찰분들이 어플을 통해 보호자들의 연락처와 집 위치를 알 수 있습니다.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 txBox="1"/>
          <p:nvPr/>
        </p:nvSpPr>
        <p:spPr>
          <a:xfrm>
            <a:off x="8282175" y="8092125"/>
            <a:ext cx="67341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37150" spcFirstLastPara="1" rIns="137150" wrap="square" tIns="68575">
            <a:normAutofit/>
          </a:bodyPr>
          <a:lstStyle/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JSON 데이터 실시간 동기화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앱과 서버간의 실시간 데이터 통신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375" y="1592700"/>
            <a:ext cx="6387124" cy="82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2174" y="1592700"/>
            <a:ext cx="6640125" cy="498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40625" y="3964150"/>
            <a:ext cx="8972550" cy="375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42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42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2" name="Google Shape;512;p42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3" name="Google Shape;513;p42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4" name="Google Shape;514;p42"/>
          <p:cNvCxnSpPr/>
          <p:nvPr/>
        </p:nvCxnSpPr>
        <p:spPr>
          <a:xfrm>
            <a:off x="201966" y="533937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5" name="Google Shape;515;p42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6" name="Google Shape;516;p42"/>
          <p:cNvSpPr txBox="1"/>
          <p:nvPr/>
        </p:nvSpPr>
        <p:spPr>
          <a:xfrm>
            <a:off x="6078675" y="683150"/>
            <a:ext cx="5354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 Realtime Database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26" y="2071585"/>
            <a:ext cx="3615850" cy="27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2725" y="2120252"/>
            <a:ext cx="2640058" cy="2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898250" y="2028625"/>
            <a:ext cx="4195051" cy="28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42675" y="6264527"/>
            <a:ext cx="2640058" cy="2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76200" y="6172900"/>
            <a:ext cx="4195051" cy="280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6" name="Google Shape;526;p43"/>
          <p:cNvCxnSpPr>
            <a:stCxn id="522" idx="3"/>
          </p:cNvCxnSpPr>
          <p:nvPr/>
        </p:nvCxnSpPr>
        <p:spPr>
          <a:xfrm flipH="1" rot="10800000">
            <a:off x="8522783" y="3423889"/>
            <a:ext cx="2870700" cy="5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7" name="Google Shape;527;p43"/>
          <p:cNvCxnSpPr/>
          <p:nvPr/>
        </p:nvCxnSpPr>
        <p:spPr>
          <a:xfrm flipH="1">
            <a:off x="5162325" y="4397550"/>
            <a:ext cx="7529400" cy="25638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8" name="Google Shape;528;p43"/>
          <p:cNvCxnSpPr/>
          <p:nvPr/>
        </p:nvCxnSpPr>
        <p:spPr>
          <a:xfrm flipH="1" rot="10800000">
            <a:off x="6111283" y="7570702"/>
            <a:ext cx="2870700" cy="5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9" name="Google Shape;529;p43"/>
          <p:cNvCxnSpPr/>
          <p:nvPr/>
        </p:nvCxnSpPr>
        <p:spPr>
          <a:xfrm flipH="1" rot="10800000">
            <a:off x="3347133" y="3423890"/>
            <a:ext cx="2870700" cy="5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0" name="Google Shape;530;p43"/>
          <p:cNvSpPr txBox="1"/>
          <p:nvPr/>
        </p:nvSpPr>
        <p:spPr>
          <a:xfrm>
            <a:off x="3699000" y="3133950"/>
            <a:ext cx="1727400" cy="585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UidCode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43"/>
          <p:cNvSpPr txBox="1"/>
          <p:nvPr/>
        </p:nvSpPr>
        <p:spPr>
          <a:xfrm>
            <a:off x="8979088" y="2933850"/>
            <a:ext cx="1727400" cy="985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DocumentReference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7989313" y="4851000"/>
            <a:ext cx="1727400" cy="585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3"/>
          <p:cNvSpPr txBox="1"/>
          <p:nvPr/>
        </p:nvSpPr>
        <p:spPr>
          <a:xfrm>
            <a:off x="7989325" y="5452375"/>
            <a:ext cx="1727400" cy="985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UidCode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3"/>
          <p:cNvSpPr txBox="1"/>
          <p:nvPr/>
        </p:nvSpPr>
        <p:spPr>
          <a:xfrm>
            <a:off x="6600063" y="7080650"/>
            <a:ext cx="1727400" cy="9852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DocumentReference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5" name="Google Shape;535;p43"/>
          <p:cNvCxnSpPr/>
          <p:nvPr/>
        </p:nvCxnSpPr>
        <p:spPr>
          <a:xfrm flipH="1" rot="10800000">
            <a:off x="14259208" y="3423890"/>
            <a:ext cx="2870700" cy="5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36" name="Google Shape;536;p43"/>
          <p:cNvSpPr txBox="1"/>
          <p:nvPr/>
        </p:nvSpPr>
        <p:spPr>
          <a:xfrm>
            <a:off x="15093288" y="3133950"/>
            <a:ext cx="1727400" cy="585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Google Shape;537;p43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43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9" name="Google Shape;539;p43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0" name="Google Shape;540;p43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1" name="Google Shape;541;p43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42" name="Google Shape;542;p43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p43"/>
          <p:cNvSpPr txBox="1"/>
          <p:nvPr/>
        </p:nvSpPr>
        <p:spPr>
          <a:xfrm>
            <a:off x="5966713" y="782656"/>
            <a:ext cx="525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흐름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43"/>
          <p:cNvCxnSpPr/>
          <p:nvPr/>
        </p:nvCxnSpPr>
        <p:spPr>
          <a:xfrm flipH="1" rot="10800000">
            <a:off x="12544708" y="7570690"/>
            <a:ext cx="2870700" cy="5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45" name="Google Shape;545;p43"/>
          <p:cNvSpPr txBox="1"/>
          <p:nvPr/>
        </p:nvSpPr>
        <p:spPr>
          <a:xfrm>
            <a:off x="13378788" y="7280750"/>
            <a:ext cx="1727400" cy="5850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None/>
            </a:pPr>
            <a:r>
              <a:rPr b="1" lang="ko-KR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800" y="2296863"/>
            <a:ext cx="4396200" cy="643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550" y="2296875"/>
            <a:ext cx="3905250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5200" y="6549950"/>
            <a:ext cx="4171950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47375" y="2296875"/>
            <a:ext cx="4942918" cy="643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101502" y="2391775"/>
            <a:ext cx="4007900" cy="319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056775" y="6248700"/>
            <a:ext cx="5765000" cy="326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44"/>
          <p:cNvCxnSpPr/>
          <p:nvPr/>
        </p:nvCxnSpPr>
        <p:spPr>
          <a:xfrm flipH="1" rot="10800000">
            <a:off x="8146050" y="5122950"/>
            <a:ext cx="2531400" cy="41100"/>
          </a:xfrm>
          <a:prstGeom prst="straightConnector1">
            <a:avLst/>
          </a:prstGeom>
          <a:noFill/>
          <a:ln cap="flat" cmpd="sng" w="228600">
            <a:solidFill>
              <a:srgbClr val="B4A7D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57" name="Google Shape;557;p44"/>
          <p:cNvSpPr txBox="1"/>
          <p:nvPr/>
        </p:nvSpPr>
        <p:spPr>
          <a:xfrm>
            <a:off x="10065775" y="6324900"/>
            <a:ext cx="16389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4"/>
          <p:cNvSpPr/>
          <p:nvPr/>
        </p:nvSpPr>
        <p:spPr>
          <a:xfrm>
            <a:off x="10904625" y="3603900"/>
            <a:ext cx="2969700" cy="27210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4"/>
          <p:cNvSpPr txBox="1"/>
          <p:nvPr/>
        </p:nvSpPr>
        <p:spPr>
          <a:xfrm>
            <a:off x="12846975" y="8262300"/>
            <a:ext cx="27312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4"/>
          <p:cNvSpPr txBox="1"/>
          <p:nvPr/>
        </p:nvSpPr>
        <p:spPr>
          <a:xfrm>
            <a:off x="14362450" y="4114475"/>
            <a:ext cx="16389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4"/>
          <p:cNvSpPr txBox="1"/>
          <p:nvPr/>
        </p:nvSpPr>
        <p:spPr>
          <a:xfrm>
            <a:off x="14347625" y="4764300"/>
            <a:ext cx="16389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44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44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4" name="Google Shape;564;p44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5" name="Google Shape;565;p44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6" name="Google Shape;566;p44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7" name="Google Shape;567;p44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8" name="Google Shape;568;p44"/>
          <p:cNvSpPr txBox="1"/>
          <p:nvPr/>
        </p:nvSpPr>
        <p:spPr>
          <a:xfrm>
            <a:off x="6196613" y="773887"/>
            <a:ext cx="525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ex. 개인정보 수정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300" y="2202313"/>
            <a:ext cx="6276625" cy="5882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5"/>
          <p:cNvSpPr txBox="1"/>
          <p:nvPr/>
        </p:nvSpPr>
        <p:spPr>
          <a:xfrm>
            <a:off x="1583850" y="2652025"/>
            <a:ext cx="2099400" cy="523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"/>
          <p:cNvSpPr txBox="1"/>
          <p:nvPr/>
        </p:nvSpPr>
        <p:spPr>
          <a:xfrm>
            <a:off x="1583850" y="6616725"/>
            <a:ext cx="2099400" cy="5232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5400" y="2233600"/>
            <a:ext cx="66675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2100" y="5955475"/>
            <a:ext cx="8268300" cy="264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45"/>
          <p:cNvCxnSpPr/>
          <p:nvPr/>
        </p:nvCxnSpPr>
        <p:spPr>
          <a:xfrm flipH="1" rot="10800000">
            <a:off x="5670700" y="3175225"/>
            <a:ext cx="2531400" cy="41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79" name="Google Shape;579;p45"/>
          <p:cNvCxnSpPr/>
          <p:nvPr/>
        </p:nvCxnSpPr>
        <p:spPr>
          <a:xfrm>
            <a:off x="10921225" y="4088550"/>
            <a:ext cx="110400" cy="14919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80" name="Google Shape;580;p45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1" name="Google Shape;581;p45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2" name="Google Shape;582;p45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3" name="Google Shape;583;p45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4" name="Google Shape;584;p45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5" name="Google Shape;585;p45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6" name="Google Shape;586;p45"/>
          <p:cNvSpPr txBox="1"/>
          <p:nvPr/>
        </p:nvSpPr>
        <p:spPr>
          <a:xfrm>
            <a:off x="5966713" y="782656"/>
            <a:ext cx="525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ex. 권한 부여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750" y="2289675"/>
            <a:ext cx="4523825" cy="7305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6"/>
          <p:cNvSpPr txBox="1"/>
          <p:nvPr/>
        </p:nvSpPr>
        <p:spPr>
          <a:xfrm>
            <a:off x="1141950" y="3609725"/>
            <a:ext cx="3655500" cy="446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3" name="Google Shape;59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9925" y="2467175"/>
            <a:ext cx="7789775" cy="672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6"/>
          <p:cNvSpPr/>
          <p:nvPr/>
        </p:nvSpPr>
        <p:spPr>
          <a:xfrm>
            <a:off x="7022150" y="2688875"/>
            <a:ext cx="5856600" cy="2412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6"/>
          <p:cNvSpPr/>
          <p:nvPr/>
        </p:nvSpPr>
        <p:spPr>
          <a:xfrm>
            <a:off x="7126513" y="6911425"/>
            <a:ext cx="5856600" cy="24126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46"/>
          <p:cNvCxnSpPr>
            <a:endCxn id="594" idx="1"/>
          </p:cNvCxnSpPr>
          <p:nvPr/>
        </p:nvCxnSpPr>
        <p:spPr>
          <a:xfrm flipH="1" rot="10800000">
            <a:off x="4296950" y="3895175"/>
            <a:ext cx="2725200" cy="39504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7" name="Google Shape;597;p46"/>
          <p:cNvCxnSpPr>
            <a:endCxn id="595" idx="1"/>
          </p:cNvCxnSpPr>
          <p:nvPr/>
        </p:nvCxnSpPr>
        <p:spPr>
          <a:xfrm>
            <a:off x="4806913" y="8103625"/>
            <a:ext cx="2319600" cy="14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98" name="Google Shape;59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9400" y="3116550"/>
            <a:ext cx="5856600" cy="52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6"/>
          <p:cNvSpPr/>
          <p:nvPr/>
        </p:nvSpPr>
        <p:spPr>
          <a:xfrm>
            <a:off x="13059325" y="6234350"/>
            <a:ext cx="4291800" cy="1024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0" name="Google Shape;600;p46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46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2" name="Google Shape;602;p46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3" name="Google Shape;603;p46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46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46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6" name="Google Shape;606;p46"/>
          <p:cNvSpPr txBox="1"/>
          <p:nvPr/>
        </p:nvSpPr>
        <p:spPr>
          <a:xfrm>
            <a:off x="5966713" y="782656"/>
            <a:ext cx="525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ex. 권한 부여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337" y="1644448"/>
            <a:ext cx="10601325" cy="430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0675" y="4898263"/>
            <a:ext cx="9074473" cy="47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8025" y="5321850"/>
            <a:ext cx="7232776" cy="3278858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7"/>
          <p:cNvSpPr txBox="1"/>
          <p:nvPr/>
        </p:nvSpPr>
        <p:spPr>
          <a:xfrm>
            <a:off x="6096000" y="451420"/>
            <a:ext cx="525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추가 예정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8"/>
          <p:cNvSpPr txBox="1"/>
          <p:nvPr/>
        </p:nvSpPr>
        <p:spPr>
          <a:xfrm>
            <a:off x="-381000" y="723900"/>
            <a:ext cx="14859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lang="ko-KR" sz="20000">
                <a:solidFill>
                  <a:srgbClr val="FFFFFF"/>
                </a:solidFill>
              </a:rPr>
              <a:t>위치 서비스</a:t>
            </a:r>
            <a:endParaRPr b="0" i="0" sz="2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8"/>
          <p:cNvSpPr/>
          <p:nvPr/>
        </p:nvSpPr>
        <p:spPr>
          <a:xfrm>
            <a:off x="13335000" y="7962900"/>
            <a:ext cx="4495800" cy="1752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오호석</a:t>
            </a:r>
            <a:endParaRPr sz="8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1" name="Google Shape;6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400" y="3894600"/>
            <a:ext cx="6692975" cy="60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49"/>
          <p:cNvSpPr txBox="1"/>
          <p:nvPr/>
        </p:nvSpPr>
        <p:spPr>
          <a:xfrm>
            <a:off x="3989294" y="4381499"/>
            <a:ext cx="10327343" cy="99215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137150" spcFirstLastPara="1" rIns="137150" wrap="square" tIns="685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위치 정보 엑세스 권한 요청</a:t>
            </a:r>
            <a:endParaRPr/>
          </a:p>
        </p:txBody>
      </p:sp>
      <p:cxnSp>
        <p:nvCxnSpPr>
          <p:cNvPr id="627" name="Google Shape;627;p49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8" name="Google Shape;628;p49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9" name="Google Shape;629;p49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0" name="Google Shape;630;p49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1" name="Google Shape;631;p49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p49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14189" y="91440"/>
            <a:ext cx="6229350" cy="8872538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50"/>
          <p:cNvSpPr txBox="1"/>
          <p:nvPr/>
        </p:nvSpPr>
        <p:spPr>
          <a:xfrm>
            <a:off x="1011051" y="1034768"/>
            <a:ext cx="8458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Google Shape;639;p50"/>
          <p:cNvCxnSpPr/>
          <p:nvPr/>
        </p:nvCxnSpPr>
        <p:spPr>
          <a:xfrm flipH="1">
            <a:off x="4464424" y="4020671"/>
            <a:ext cx="1909484" cy="1600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640" name="Google Shape;64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930" y="6025982"/>
            <a:ext cx="6229351" cy="402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51956" y="6045054"/>
            <a:ext cx="7072313" cy="436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2" name="Google Shape;642;p50"/>
          <p:cNvCxnSpPr/>
          <p:nvPr/>
        </p:nvCxnSpPr>
        <p:spPr>
          <a:xfrm>
            <a:off x="11887201" y="4020671"/>
            <a:ext cx="1775012" cy="1600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43" name="Google Shape;643;p50"/>
          <p:cNvSpPr txBox="1"/>
          <p:nvPr/>
        </p:nvSpPr>
        <p:spPr>
          <a:xfrm>
            <a:off x="496016" y="6851728"/>
            <a:ext cx="6895384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와 네트워크를 이용한 단말기 위치 식별</a:t>
            </a:r>
            <a:endParaRPr/>
          </a:p>
        </p:txBody>
      </p:sp>
      <p:sp>
        <p:nvSpPr>
          <p:cNvPr id="644" name="Google Shape;644;p50"/>
          <p:cNvSpPr txBox="1"/>
          <p:nvPr/>
        </p:nvSpPr>
        <p:spPr>
          <a:xfrm>
            <a:off x="11353800" y="6977625"/>
            <a:ext cx="9184341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네트워크를 이용한 단말기 위치 식별</a:t>
            </a:r>
            <a:endParaRPr/>
          </a:p>
        </p:txBody>
      </p:sp>
      <p:cxnSp>
        <p:nvCxnSpPr>
          <p:cNvPr id="645" name="Google Shape;645;p50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6" name="Google Shape;646;p50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7" name="Google Shape;647;p50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8" name="Google Shape;648;p50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9" name="Google Shape;649;p50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0" name="Google Shape;650;p50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1"/>
          <p:cNvSpPr txBox="1"/>
          <p:nvPr/>
        </p:nvSpPr>
        <p:spPr>
          <a:xfrm>
            <a:off x="3989294" y="4381499"/>
            <a:ext cx="10327343" cy="992157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137150" spcFirstLastPara="1" rIns="137150" wrap="square" tIns="685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백그라운드 서비스</a:t>
            </a:r>
            <a:endParaRPr/>
          </a:p>
        </p:txBody>
      </p:sp>
      <p:cxnSp>
        <p:nvCxnSpPr>
          <p:cNvPr id="656" name="Google Shape;656;p51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p51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51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9" name="Google Shape;659;p51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51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1" name="Google Shape;661;p51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/>
        </p:nvSpPr>
        <p:spPr>
          <a:xfrm>
            <a:off x="3333750" y="2857500"/>
            <a:ext cx="1162050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b="0" i="0" lang="ko-KR" sz="2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화면 소개</a:t>
            </a:r>
            <a:endParaRPr b="0" i="0" sz="2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Google Shape;66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7986" y="1849932"/>
            <a:ext cx="4953000" cy="7533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72799" y="1671634"/>
            <a:ext cx="6365727" cy="7533778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2"/>
          <p:cNvSpPr/>
          <p:nvPr/>
        </p:nvSpPr>
        <p:spPr>
          <a:xfrm>
            <a:off x="2301475" y="4192025"/>
            <a:ext cx="2286000" cy="457200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52"/>
          <p:cNvSpPr/>
          <p:nvPr/>
        </p:nvSpPr>
        <p:spPr>
          <a:xfrm>
            <a:off x="1196675" y="3669725"/>
            <a:ext cx="2286000" cy="446108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52"/>
          <p:cNvSpPr/>
          <p:nvPr/>
        </p:nvSpPr>
        <p:spPr>
          <a:xfrm>
            <a:off x="7246623" y="4793545"/>
            <a:ext cx="2362200" cy="914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1" name="Google Shape;671;p52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52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3" name="Google Shape;673;p52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4" name="Google Shape;674;p52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5" name="Google Shape;675;p52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6" name="Google Shape;676;p52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7" name="Google Shape;677;p52"/>
          <p:cNvSpPr txBox="1"/>
          <p:nvPr/>
        </p:nvSpPr>
        <p:spPr>
          <a:xfrm>
            <a:off x="5943602" y="902193"/>
            <a:ext cx="52578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위치 업데이트 요청</a:t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559" y="6970646"/>
            <a:ext cx="9929482" cy="141446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53"/>
          <p:cNvSpPr txBox="1"/>
          <p:nvPr/>
        </p:nvSpPr>
        <p:spPr>
          <a:xfrm>
            <a:off x="10805752" y="1425033"/>
            <a:ext cx="8315966" cy="3416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LocationCallback.onLocationResult()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콜백 메서드 호출하고 수신인수에는 위치의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위도 및 경도가 포함되어 있는 Location 객체가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존재합니다.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LocationCallback 인터페이스를 구현하고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메서드를 정의한 후 위치 업데이트의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타임스탬프를 가져와 앱 사용자 인터페이스에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위도,경도를 표시합니다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4" name="Google Shape;684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838" y="1506413"/>
            <a:ext cx="10354913" cy="374134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3"/>
          <p:cNvSpPr txBox="1"/>
          <p:nvPr/>
        </p:nvSpPr>
        <p:spPr>
          <a:xfrm>
            <a:off x="10805752" y="6868529"/>
            <a:ext cx="7482248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requestLocationUpdates()를 호출하여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LocationRequest객체의 인스턴스와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LocationCallback을 전달합니다.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그 후 기기의 위치에 관한 정기 업데이트가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진행됩니다.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6" name="Google Shape;68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317" y="5502643"/>
            <a:ext cx="17094547" cy="9302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" name="Google Shape;687;p53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8" name="Google Shape;688;p53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53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0" name="Google Shape;690;p53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1" name="Google Shape;691;p53"/>
          <p:cNvCxnSpPr/>
          <p:nvPr/>
        </p:nvCxnSpPr>
        <p:spPr>
          <a:xfrm>
            <a:off x="-18254" y="58370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2" name="Google Shape;692;p53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3" name="Google Shape;693;p53"/>
          <p:cNvSpPr txBox="1"/>
          <p:nvPr/>
        </p:nvSpPr>
        <p:spPr>
          <a:xfrm>
            <a:off x="6196613" y="539488"/>
            <a:ext cx="52578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endParaRPr b="1"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822" y="2249051"/>
            <a:ext cx="5549038" cy="721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00022" y="2249051"/>
            <a:ext cx="5549037" cy="710081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/>
          <p:nvPr/>
        </p:nvSpPr>
        <p:spPr>
          <a:xfrm flipH="1" rot="10800000">
            <a:off x="3543300" y="4052450"/>
            <a:ext cx="2057400" cy="381000"/>
          </a:xfrm>
          <a:prstGeom prst="flowChartProcess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0000"/>
              </a:solidFill>
              <a:highlight>
                <a:srgbClr val="8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54"/>
          <p:cNvSpPr/>
          <p:nvPr/>
        </p:nvSpPr>
        <p:spPr>
          <a:xfrm>
            <a:off x="13553225" y="7962900"/>
            <a:ext cx="2743200" cy="620592"/>
          </a:xfrm>
          <a:prstGeom prst="flowChartProcess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2" name="Google Shape;702;p54"/>
          <p:cNvCxnSpPr/>
          <p:nvPr/>
        </p:nvCxnSpPr>
        <p:spPr>
          <a:xfrm>
            <a:off x="5867400" y="4457700"/>
            <a:ext cx="6248400" cy="34290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03" name="Google Shape;703;p54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4" name="Google Shape;704;p54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5" name="Google Shape;705;p54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6" name="Google Shape;706;p54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7" name="Google Shape;707;p54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08" name="Google Shape;708;p54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9" name="Google Shape;709;p54"/>
          <p:cNvSpPr txBox="1"/>
          <p:nvPr/>
        </p:nvSpPr>
        <p:spPr>
          <a:xfrm>
            <a:off x="5269211" y="696061"/>
            <a:ext cx="7749577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위치 업데이트 중지</a:t>
            </a:r>
            <a:endParaRPr b="1"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533" y="2784213"/>
            <a:ext cx="13017960" cy="2189502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5"/>
          <p:cNvSpPr txBox="1"/>
          <p:nvPr/>
        </p:nvSpPr>
        <p:spPr>
          <a:xfrm>
            <a:off x="5453663" y="6533917"/>
            <a:ext cx="6743700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removeLocationUpdates() 메서드를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호출하게 되면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위치 업데이트가 중지됩니다.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6" name="Google Shape;716;p55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7" name="Google Shape;717;p55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8" name="Google Shape;718;p55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9" name="Google Shape;719;p55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0" name="Google Shape;720;p55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1" name="Google Shape;721;p55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2" name="Google Shape;722;p55"/>
          <p:cNvSpPr txBox="1"/>
          <p:nvPr/>
        </p:nvSpPr>
        <p:spPr>
          <a:xfrm>
            <a:off x="6014382" y="907253"/>
            <a:ext cx="5257800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66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주요 코드</a:t>
            </a:r>
            <a:endParaRPr b="1"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56"/>
          <p:cNvSpPr txBox="1"/>
          <p:nvPr/>
        </p:nvSpPr>
        <p:spPr>
          <a:xfrm>
            <a:off x="38100" y="723900"/>
            <a:ext cx="1162050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lang="ko-KR" sz="2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메인 화면</a:t>
            </a:r>
            <a:endParaRPr b="0" i="0" sz="2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56"/>
          <p:cNvSpPr/>
          <p:nvPr/>
        </p:nvSpPr>
        <p:spPr>
          <a:xfrm>
            <a:off x="13335000" y="7962900"/>
            <a:ext cx="4495800" cy="1752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b="0" i="0" lang="ko-KR" sz="8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이 정능</a:t>
            </a:r>
            <a:endParaRPr b="0" i="0" sz="8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7"/>
          <p:cNvSpPr txBox="1"/>
          <p:nvPr/>
        </p:nvSpPr>
        <p:spPr>
          <a:xfrm>
            <a:off x="3810000" y="3390900"/>
            <a:ext cx="1162050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b="0" i="0" lang="ko-KR" sz="2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시연 영상</a:t>
            </a:r>
            <a:endParaRPr b="0" i="0" sz="2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9"/>
          <p:cNvSpPr txBox="1"/>
          <p:nvPr/>
        </p:nvSpPr>
        <p:spPr>
          <a:xfrm>
            <a:off x="1676400" y="3558450"/>
            <a:ext cx="16341681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b="0" i="0" lang="ko-KR" sz="2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프로젝트 후기</a:t>
            </a:r>
            <a:endParaRPr b="0" i="0" sz="2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60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9" name="Google Shape;749;p60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60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1" name="Google Shape;751;p60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2" name="Google Shape;752;p60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3" name="Google Shape;753;p60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4" name="Google Shape;754;p60"/>
          <p:cNvSpPr/>
          <p:nvPr/>
        </p:nvSpPr>
        <p:spPr>
          <a:xfrm>
            <a:off x="1498403" y="1258642"/>
            <a:ext cx="14858999" cy="743014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이정능 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파트를 나눠서 작업을 하였지만 완성을 하지 못하여 다른 팀원들에게 폐를 끼친 것 같아 미안한 마음이 들었고 이런 일이 다시는 일어나지 않게 하기 위해서 공부 법을 바꿔 폐를 끼치는 사람이 아니고 도움을 줄 수 있는 사람이 되야겠다는 생각이 들었습니다.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안태식 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시간이 있었다면 회원가입 말고 다른 파트도 경험해 보고 싶었고 아이디 찾기 메시지 보내기 기능 완성 못한 것이 아쉬워 프로젝트가 끝났어도 공부하여 따로 완성 시켜볼 것이다.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오호석 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평소 안드로이드 앱을 사용하면서 접했던 기능들을 프로젝트 진행하면서 직접 코드로 기능 구현을 해보니 신기했고 앞으로 안드로이드를 더더욱 공부하여 좋은 앱을 만들고 싶다는 생각이 들었습니다.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이민혁: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구글 혹은 페이스북 연동 로그인, 슬랙과의 연동 알림, 백그라운드 푸쉬 알림 등 계속해서 추가하고 싶은 기능들이 많다. 또한, 이번에 파이어베이스가 많은 개발 플랫폼과 연동할 수 있다는걸 알게되었다. 추후 유니티를 배워 게임을 만들어 게임서버를 구축해보고자 한다.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1"/>
          <p:cNvSpPr txBox="1"/>
          <p:nvPr/>
        </p:nvSpPr>
        <p:spPr>
          <a:xfrm>
            <a:off x="4191000" y="3695700"/>
            <a:ext cx="9372600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0"/>
              <a:buFont typeface="Arial"/>
              <a:buNone/>
            </a:pPr>
            <a:r>
              <a:rPr lang="ko-KR" sz="14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하루하루</a:t>
            </a:r>
            <a:endParaRPr b="0" i="0" sz="14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/>
        </p:nvSpPr>
        <p:spPr>
          <a:xfrm>
            <a:off x="5791200" y="1261415"/>
            <a:ext cx="716280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로그인 및 회원 가입 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17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17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17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" name="Google Shape;137;p17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17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9" name="Google Shape;1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904" y="2808560"/>
            <a:ext cx="3063505" cy="6386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02233" y="2808560"/>
            <a:ext cx="3063505" cy="6416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53142" y="2808560"/>
            <a:ext cx="3055885" cy="636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4" name="Google Shape;764;p62"/>
          <p:cNvGraphicFramePr/>
          <p:nvPr/>
        </p:nvGraphicFramePr>
        <p:xfrm>
          <a:off x="1028700" y="7239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2286000"/>
                <a:gridCol w="13944600"/>
              </a:tblGrid>
              <a:tr h="370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4월 7일 (목)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543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이정능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에뮬레이터 위 치 요청 가능 but 디바이스 연결 시 구글지도 안보임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863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안태식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회원가입창, 로그인 창 만들고 회원가입을 FireBase에 연결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로그인,PW변경기능,개인정보 추가기능 구현</a:t>
                      </a:r>
                      <a:endParaRPr sz="2400" u="none" cap="none" strike="noStrike"/>
                    </a:p>
                  </a:txBody>
                  <a:tcPr marT="0" marB="0" marR="68575" marL="68575"/>
                </a:tc>
              </a:tr>
              <a:tr h="370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김승엽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구상 중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58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이민혁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구글 연동 회원가입, 로그인 추가(잔 버그 존재)</a:t>
                      </a:r>
                      <a:endParaRPr sz="2400" u="none" cap="none" strike="noStrike"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유저 이메일 -&gt; Authentication에 저장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유저 개인정보 -&gt; Firestore Database에 저장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오호석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위치 설정 변경, 위치 요청 설정, 업데이트 간격, 우선순위 분석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graphicFrame>
        <p:nvGraphicFramePr>
          <p:cNvPr id="765" name="Google Shape;765;p62"/>
          <p:cNvGraphicFramePr/>
          <p:nvPr/>
        </p:nvGraphicFramePr>
        <p:xfrm>
          <a:off x="1028700" y="568600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5137775"/>
                <a:gridCol w="11092825"/>
              </a:tblGrid>
              <a:tr h="392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4월 8일 (금)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106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이정능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임의로 사람 지정해서 지도에 뜨게 구현 중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디바이스내에서 현재 내 위치 기능 구현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110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안태식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회원 정보입력 + DB연동 구현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회원 가입하면 유효성 체크 후 자동으로 회원정보 입력란으로 넘기는 기능 구현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9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김승엽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구상 변경 중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9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이민혁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회원정보에 사진 촬영, 기존 갤러리 사진 업로드 기능 구현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9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오호석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위치 설정 변경, 위치 요청 설정, 업데이트 간격, 우선순위 분석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0" name="Google Shape;770;p63"/>
          <p:cNvGraphicFramePr/>
          <p:nvPr/>
        </p:nvGraphicFramePr>
        <p:xfrm>
          <a:off x="609600" y="2667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2590800"/>
                <a:gridCol w="14325600"/>
              </a:tblGrid>
              <a:tr h="224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4월 11일 (월)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60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이정능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API 버전 바꾼 후 기존에 있던 프로젝트 실행 안되는 코드 수정 및 추가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보호자 피보호자 화면 구현(미완)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22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안태식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기존코드를 버전 업한 기능에 맞게 작업 진행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608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김승엽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Firebase에 데이터 정보 저장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저장된 정보로 위치와 수락 요청한 아이디 가져오기 구현중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161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이민혁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코드 패키지 별로 정리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프로필 이미지 기능 개선 -&gt; 사이즈에 알맞게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액티비티 실행 순서 변경(로그인 -&gt; 메인화면)</a:t>
                      </a:r>
                      <a:endParaRPr sz="2400" u="none" cap="none" strike="noStrike"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파이어베이스 스토리지에 테스트,사진,동영상 올리기 구현(클라우드 DB)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224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오호석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pendingIntent, 위치 설정 변경 및 업데이트 간격 메서드 분석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graphicFrame>
        <p:nvGraphicFramePr>
          <p:cNvPr id="771" name="Google Shape;771;p63"/>
          <p:cNvGraphicFramePr/>
          <p:nvPr/>
        </p:nvGraphicFramePr>
        <p:xfrm>
          <a:off x="624840" y="526376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2575550"/>
                <a:gridCol w="14340850"/>
              </a:tblGrid>
              <a:tr h="1828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4월 12일 (화)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112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이정능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최신 버전 구글 지도, 위험권한 구현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해야할 것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저장된 사람 정보를 이용해 전화 기능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사람들 간에 채팅 기능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143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안태식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코드 버전업 적용 완료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로그인 시 유효성 검사 적용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회원가입시 유효성 검사 적용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회원정보 입력 시 항목에 따라 유효성 검사 추가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로그인 이후 개인정보 수정할 때 본인이 입력했던 정보가 자동으로불러오도록 수정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18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김승엽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요청메시지 보내기 구현 중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14343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이민혁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회원가입 이메일 인증 추가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로딩화면 추가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클라우드 파일 다루기(연습)</a:t>
                      </a:r>
                      <a:endParaRPr sz="2000" u="none" cap="none" strike="noStrike"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해야할 것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파이어베이스 FCM – 푸쉬 알림기능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1828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오호석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위험권한, 서비스 연결 구현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" name="Google Shape;776;p64"/>
          <p:cNvGraphicFramePr/>
          <p:nvPr/>
        </p:nvGraphicFramePr>
        <p:xfrm>
          <a:off x="1693386" y="15621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1889475"/>
                <a:gridCol w="13011775"/>
              </a:tblGrid>
              <a:tr h="2540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4월 13일 (수)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77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이정능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집 위치 지정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화면 간 전환 방식 정리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485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안태식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아이디 찾기 구현 중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- 아이디찾기 클래스,xml완료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- 회원가입시 입력한 이메일 따로 DB에 저장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- 회원 정보 수정시 이메일 삭제되는 무제 해결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- 데이터를 아이디 찾기 클래스에 불러오기 성공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- AleretDialog에 코드 인증 창 생성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- 입력한 번호가 DB에 없을 시 정보가 없다는 메시지 출력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개인정보 입력시 뒤로가기누르면 회원가입창으로 이동하는 문제 해결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2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김승엽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요청 메시지 최신 버전으로 연구 중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777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이민혁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백그라운드 알림 보내기(웹에서만 가능)</a:t>
                      </a:r>
                      <a:endParaRPr sz="2000" u="none" cap="none" strike="noStrike"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실시간 데이터 변경 보여주기 완료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26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오호석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백그라운드 위치 받기 구현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1" name="Google Shape;781;p65"/>
          <p:cNvGraphicFramePr/>
          <p:nvPr/>
        </p:nvGraphicFramePr>
        <p:xfrm>
          <a:off x="1557972" y="9525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3014025"/>
                <a:gridCol w="12420600"/>
              </a:tblGrid>
              <a:tr h="2604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4월 14일 (목)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70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이정능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집 위치 지정 완료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저장된 회원가입 정보를 받아와서 코드에 적용 중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826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안태식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아이디 찾기 구현 중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- AlertDialog를 이용해 코드 받는 창 생성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- Thread를 alertDialog에 적용 성공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- 코드가 일치할 경우 새로운 alertDialog를 띄워 이메일 화인 가능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- 메일확인시 다시 로그인 창으로 이동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 </a:t>
                      </a:r>
                      <a:endParaRPr sz="2400" u="none" cap="none" strike="noStrike"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해야 할 것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- 문자보내기 기능을 이용해서 휴대폰에서만 코드를 볼 수 있게 하기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 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2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김승엽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최신 버전 구현 중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706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이민혁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한쪽에서 데이터 보내면 실시간으로 받기 구현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해야할 것 – 알람 보내기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260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오호석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위치 데이터 서버 보내는 방법 연구 중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6" name="Google Shape;786;p66"/>
          <p:cNvGraphicFramePr/>
          <p:nvPr/>
        </p:nvGraphicFramePr>
        <p:xfrm>
          <a:off x="1295400" y="5715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4968925"/>
                <a:gridCol w="10728275"/>
              </a:tblGrid>
              <a:tr h="2198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4월 15일 (금)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59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이정능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회원파트 코드랑 통합 중 오류 떠서 수정 중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실시간 위치 파트 받아서 위치 구현 중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972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u="none" cap="none" strike="noStrike"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안태식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문자 메시지 보내기 기능 추가하려 했으나 실패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Firebase내에 메시지 보내기 기능 구현중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Token 가져오는 것까지는 성공했으나 메시지가 뜨지 않아 보류 중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59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김승엽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아이디 별로 분류 되어 등록됨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중복제거 필요, 등록 요청시 메시지 보내기 구현 중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596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이민혁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한쪽에서 데이터 보내면 실시간으로 받기 구현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해야할 것 – 알람 보내기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219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오호석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실시간 위치 테스트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graphicFrame>
        <p:nvGraphicFramePr>
          <p:cNvPr id="787" name="Google Shape;787;p66"/>
          <p:cNvGraphicFramePr/>
          <p:nvPr/>
        </p:nvGraphicFramePr>
        <p:xfrm>
          <a:off x="1295400" y="774509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4968925"/>
                <a:gridCol w="10728275"/>
              </a:tblGrid>
              <a:tr h="2555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4월 18일 (월)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25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이정능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채팅 구현 실패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692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안태식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DTO에 UID 추가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아이디 찾기 메시지 보내는 방법 구상 중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25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김승엽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 프로젝트 테스트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25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이민혁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실시간 스트링 데이터 송수신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255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오호석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000" u="none" cap="none" strike="noStrike"/>
                        <a:t>좌표(위도,경도) 서버로 보내기 구현</a:t>
                      </a:r>
                      <a:endParaRPr sz="20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graphicFrame>
        <p:nvGraphicFramePr>
          <p:cNvPr id="788" name="Google Shape;788;p66"/>
          <p:cNvGraphicFramePr/>
          <p:nvPr/>
        </p:nvGraphicFramePr>
        <p:xfrm>
          <a:off x="1295400" y="479042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4968925"/>
                <a:gridCol w="10728275"/>
              </a:tblGrid>
              <a:tr h="302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4월 16일 (토)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820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이정능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회원 가입 파트 통합 성공</a:t>
                      </a:r>
                      <a:endParaRPr/>
                    </a:p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firebase에 임의로 유저 저장 후 인원 수 만큼 메뉴 생성 구현 중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안태식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코드 리펙토링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김승엽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등록 상대에게 메시지 보내기 구현중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이민혁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실시간 위치 정보 서버 전송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302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오호석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위도 경도 좌표 서버로 보내기 구현 중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3" name="Google Shape;793;p67"/>
          <p:cNvGraphicFramePr/>
          <p:nvPr/>
        </p:nvGraphicFramePr>
        <p:xfrm>
          <a:off x="2133600" y="8763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2804075"/>
                <a:gridCol w="11140525"/>
              </a:tblGrid>
              <a:tr h="7747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4월 19일 (화)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7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이정능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50800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통합 중 기존에 실행 되던 코드 수정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7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안태식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오류 수정 및 PPT 작성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7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김승엽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 오류 수정 및 PPT 작성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7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이민혁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스토리지DB DTO와 실시간 DB DTO 수정 및 통합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7747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오호석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PPT 작성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graphicFrame>
        <p:nvGraphicFramePr>
          <p:cNvPr id="794" name="Google Shape;794;p67"/>
          <p:cNvGraphicFramePr/>
          <p:nvPr/>
        </p:nvGraphicFramePr>
        <p:xfrm>
          <a:off x="2133600" y="5981700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{FC367E01-43FE-484E-A452-97E375398FFA}</a:tableStyleId>
              </a:tblPr>
              <a:tblGrid>
                <a:gridCol w="2528425"/>
                <a:gridCol w="11416175"/>
              </a:tblGrid>
              <a:tr h="49530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4월 20일 (수)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 hMerge="1"/>
              </a:tr>
              <a:tr h="419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이정능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50800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       PPT 작성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안태식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PPT 작성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김승엽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PPT 작성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이민혁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PPT 작성 및 통합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오호석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u="none" cap="none" strike="noStrike"/>
                        <a:t>PPT 작성</a:t>
                      </a:r>
                      <a:endParaRPr sz="2400" u="none" cap="none" strike="noStrik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534737"/>
            <a:ext cx="67818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20178" y="5414010"/>
            <a:ext cx="3352800" cy="2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800" y="5098473"/>
            <a:ext cx="5326379" cy="266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01199" y="1485900"/>
            <a:ext cx="7590757" cy="251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3081" y="7776003"/>
            <a:ext cx="820309" cy="1099198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69"/>
          <p:cNvSpPr txBox="1"/>
          <p:nvPr/>
        </p:nvSpPr>
        <p:spPr>
          <a:xfrm>
            <a:off x="1788559" y="1820695"/>
            <a:ext cx="8346041" cy="14003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2차 프로젝트 끝!</a:t>
            </a:r>
            <a:endParaRPr sz="8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8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7" name="Google Shape;147;p18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8" name="Google Shape;148;p18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18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0" name="Google Shape;150;p18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" name="Google Shape;151;p18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7169" y="2360731"/>
            <a:ext cx="3025402" cy="6370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8600" y="2329558"/>
            <a:ext cx="3055885" cy="637849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 txBox="1"/>
          <p:nvPr/>
        </p:nvSpPr>
        <p:spPr>
          <a:xfrm>
            <a:off x="5403876" y="929936"/>
            <a:ext cx="777872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아이디 비밀번호 찾기 </a:t>
            </a:r>
            <a:endParaRPr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19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19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19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19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19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0955" y="2280528"/>
            <a:ext cx="3025402" cy="6309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0400" y="2253855"/>
            <a:ext cx="3025402" cy="636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5797119" y="1091952"/>
            <a:ext cx="52578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아이 화면</a:t>
            </a:r>
            <a:endParaRPr b="1" sz="4400">
              <a:solidFill>
                <a:srgbClr val="668E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0"/>
          <p:cNvCxnSpPr/>
          <p:nvPr/>
        </p:nvCxnSpPr>
        <p:spPr>
          <a:xfrm>
            <a:off x="466077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" name="Google Shape;173;p20"/>
          <p:cNvCxnSpPr/>
          <p:nvPr/>
        </p:nvCxnSpPr>
        <p:spPr>
          <a:xfrm>
            <a:off x="201966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20"/>
          <p:cNvCxnSpPr/>
          <p:nvPr/>
        </p:nvCxnSpPr>
        <p:spPr>
          <a:xfrm>
            <a:off x="18006134" y="346229"/>
            <a:ext cx="0" cy="994077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17713170" y="1"/>
            <a:ext cx="0" cy="9947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20"/>
          <p:cNvCxnSpPr/>
          <p:nvPr/>
        </p:nvCxnSpPr>
        <p:spPr>
          <a:xfrm>
            <a:off x="0" y="545976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20"/>
          <p:cNvCxnSpPr/>
          <p:nvPr/>
        </p:nvCxnSpPr>
        <p:spPr>
          <a:xfrm>
            <a:off x="0" y="9703293"/>
            <a:ext cx="18288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2499" y="2237864"/>
            <a:ext cx="3025402" cy="630990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6222638" y="854232"/>
            <a:ext cx="5257800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400">
                <a:solidFill>
                  <a:srgbClr val="668EFD"/>
                </a:solidFill>
                <a:latin typeface="Arial"/>
                <a:ea typeface="Arial"/>
                <a:cs typeface="Arial"/>
                <a:sym typeface="Arial"/>
              </a:rPr>
              <a:t>부모 화면</a:t>
            </a:r>
            <a:endParaRPr b="1" sz="4400">
              <a:solidFill>
                <a:srgbClr val="668E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27369" y="2294210"/>
            <a:ext cx="3048264" cy="636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8EFD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/>
        </p:nvSpPr>
        <p:spPr>
          <a:xfrm>
            <a:off x="-304800" y="800100"/>
            <a:ext cx="11620500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0"/>
              <a:buFont typeface="Arial"/>
              <a:buNone/>
            </a:pPr>
            <a:r>
              <a:rPr lang="ko-KR" sz="20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회원 가입</a:t>
            </a:r>
            <a:endParaRPr b="0" i="0" sz="20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1"/>
          <p:cNvSpPr/>
          <p:nvPr/>
        </p:nvSpPr>
        <p:spPr>
          <a:xfrm>
            <a:off x="13335000" y="7962900"/>
            <a:ext cx="4495800" cy="17526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alibri"/>
              <a:buNone/>
            </a:pPr>
            <a:r>
              <a:rPr lang="ko-KR" sz="8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안 태식</a:t>
            </a:r>
            <a:endParaRPr b="0" i="0" sz="8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